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DB9"/>
    <a:srgbClr val="D6B364"/>
    <a:srgbClr val="665A45"/>
    <a:srgbClr val="9E7A2A"/>
    <a:srgbClr val="DFC385"/>
    <a:srgbClr val="E6D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7E2E93-6809-4011-A9DA-7D14CFCF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409F743-9A53-49A2-9056-D06A18941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DCA4720-EC72-4629-94BF-1B42DA40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AD028CD-F908-45D3-B37C-02640DD4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A3F8697-AA8E-4910-AE07-23562EDD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721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B005ED8-D1B8-4EA6-95B1-7610FABE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9D3F7F1-E592-492B-9274-E535A1554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03C7453-6C02-45C4-B53C-778F8C67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9ACCD82-5727-43B1-93A8-12B7B80D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10264E3-34C1-4140-BEEC-D8F45117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498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C379A2F2-A38C-48E4-A36D-56758E4511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3F86EEA8-4E33-45FB-842E-D89ED6F2C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6ED9B0D-2BCB-4C14-87DF-B9736B7D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4AB6884-6B52-4F8F-BBAE-02F7CF68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26D8F40-19EC-463B-BE80-10841EB3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57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A832FCE-243C-45EF-A565-AD660167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851BAA4-0202-4B32-A776-747040CAE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77EC5C3-3DF1-42C6-84E4-A4C5EB99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9215FE3-E0BC-4B72-9103-E964F346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8D1CE9B-76B6-4A3E-98B4-6971784FC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519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95A37DA-CD43-4B6E-82B6-63D58FA3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B8420B00-118B-4104-9ED3-B58A4BA89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69A8E30-013E-40BF-86AC-502F95E4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2564E141-B27B-496B-8E05-2676332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410A8C9A-686F-4222-90D6-F533A7CD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04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79313BF-9A45-468F-8354-8005B322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E4F04C3-590C-4814-BDF4-D80FD9A6E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2757F2C6-1B83-459A-B0ED-31D92229A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F388D23-2A73-411E-A97D-33E0AF6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1D450FA-BA4E-4D6E-898B-347B1162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594D434-9AE2-440E-A494-7C549681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8544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0344434-2931-4ABD-945F-EED016B4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2134E91-49E0-4464-8B64-68C58881C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D357394-D4DD-4F75-9F0F-FAF8A48D5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889B0A87-3DF6-4137-9C80-215CB1339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F1E12F11-5AC9-4BCF-BEFB-435260BE9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093D47AC-2FBD-46F5-B1CF-CF27348ED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501B0308-C0F6-4FDB-AD87-953C6EF2C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8B9A110D-F769-4F1A-B164-AFB63898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906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E462D77-9417-4323-93CB-35352A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95DE4B48-E15D-4F2F-B801-F76FBABA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112DFC18-3A93-4A27-8568-B6C545D2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85CE3630-AC87-4A30-8E48-6CCFEE63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310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CFF73199-1612-4FD0-BB99-32E4A154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A23F0A18-A998-46DF-A3E0-CA62C5FE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7F85EDA5-DE65-4CEB-B146-7A197640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77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905E1EA-1ECB-4130-B776-CC4E241D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97B20DD-9058-4E0F-84B9-C03A58326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2A45506-70F2-465B-B0FB-63EC5AEFA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F18D166-6402-45CB-B585-18FDAE73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0988D6D-C5A3-4E6B-B5FD-22510D92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8FC3032-4AE2-4902-89D6-6DAA1BC0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891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AFA4B5F-3093-4CA4-A0F6-0B8A7BAB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8B46025-A3C3-4FD1-A0AB-DB7D1A712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964AAF25-CF08-49ED-BA1A-115D93661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575155D-0454-4268-A83E-931BA3C6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65C2F884-1772-4167-8FD3-639854104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DD16E8D7-33B8-407E-9FB3-E71B940A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58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812D039B-40CE-4261-9CFD-322208B2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8414379-1B1A-4F3F-ABE2-C9CEE6326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F75F990-FFFD-4460-85C3-DCE389F3A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2AD00-B345-413F-B2A3-1E5B61A420A0}" type="datetimeFigureOut">
              <a:rPr lang="es-MX" smtClean="0"/>
              <a:t>18/07/2019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35B8AC6-B2D8-408C-A406-3D65590B2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8B1502B7-291D-486E-84B6-0FA869746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AA18A-09AC-48BF-87CE-2BFEDACABE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42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267" y="127000"/>
            <a:ext cx="2040466" cy="6544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5310"/>
          <a:stretch/>
        </p:blipFill>
        <p:spPr>
          <a:xfrm>
            <a:off x="257704" y="287868"/>
            <a:ext cx="1643592" cy="1676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257704" y="391586"/>
            <a:ext cx="1643592" cy="1060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0" r="75954" b="71250"/>
          <a:stretch/>
        </p:blipFill>
        <p:spPr>
          <a:xfrm flipV="1">
            <a:off x="330729" y="1703388"/>
            <a:ext cx="832909" cy="1190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257704" y="1707887"/>
            <a:ext cx="1643592" cy="10609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52425" y="328613"/>
            <a:ext cx="1419225" cy="16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286356" y="301054"/>
            <a:ext cx="1566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" dirty="0" smtClean="0">
                <a:solidFill>
                  <a:srgbClr val="D6B364"/>
                </a:solidFill>
              </a:rPr>
              <a:t>Nosotros  Servicios  Contáctanos</a:t>
            </a:r>
            <a:endParaRPr lang="es-MX" sz="800" dirty="0">
              <a:solidFill>
                <a:srgbClr val="D6B364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30729" y="632122"/>
            <a:ext cx="731308" cy="103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CuadroTexto 15"/>
          <p:cNvSpPr txBox="1"/>
          <p:nvPr/>
        </p:nvSpPr>
        <p:spPr>
          <a:xfrm>
            <a:off x="247396" y="909949"/>
            <a:ext cx="861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60105" y="128484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>
                <a:solidFill>
                  <a:srgbClr val="665A45"/>
                </a:solidFill>
                <a:latin typeface="Brush Script MT" panose="03060802040406070304" pitchFamily="66" charset="0"/>
              </a:rPr>
              <a:t>por</a:t>
            </a:r>
            <a:endParaRPr lang="es-MX" sz="1100" dirty="0">
              <a:solidFill>
                <a:srgbClr val="665A4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6" y="1492169"/>
            <a:ext cx="558654" cy="179055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247396" y="1964268"/>
            <a:ext cx="1653900" cy="460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201768" y="1955800"/>
            <a:ext cx="174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dirty="0" smtClean="0"/>
              <a:t>Todo lo que necesitas para</a:t>
            </a:r>
          </a:p>
          <a:p>
            <a:pPr algn="ctr"/>
            <a:r>
              <a:rPr lang="es-MX" sz="700" dirty="0" smtClean="0"/>
              <a:t>una noche mágica está aquí</a:t>
            </a:r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Relájate, estas en las mejores manos</a:t>
            </a:r>
            <a:endParaRPr lang="es-MX" sz="700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4"/>
          <a:srcRect b="37758"/>
          <a:stretch/>
        </p:blipFill>
        <p:spPr>
          <a:xfrm>
            <a:off x="201769" y="2540750"/>
            <a:ext cx="1699528" cy="885496"/>
          </a:xfrm>
          <a:prstGeom prst="rect">
            <a:avLst/>
          </a:prstGeom>
        </p:spPr>
      </p:pic>
      <p:sp>
        <p:nvSpPr>
          <p:cNvPr id="25" name="CuadroTexto 24"/>
          <p:cNvSpPr txBox="1"/>
          <p:nvPr/>
        </p:nvSpPr>
        <p:spPr>
          <a:xfrm>
            <a:off x="201769" y="3394824"/>
            <a:ext cx="169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Concierge del Evento</a:t>
            </a:r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Dedícale tiempo a lo mas importante</a:t>
            </a:r>
          </a:p>
          <a:p>
            <a:pPr algn="ctr"/>
            <a:r>
              <a:rPr lang="es-MX" sz="700" dirty="0" smtClean="0"/>
              <a:t>Te apoyaremos con tus proveedores a seleccionar lo mejor, y si necesitas otros, contamos con mas de 800 proveedores.</a:t>
            </a:r>
            <a:endParaRPr lang="es-MX" sz="600" dirty="0"/>
          </a:p>
        </p:txBody>
      </p:sp>
      <p:cxnSp>
        <p:nvCxnSpPr>
          <p:cNvPr id="27" name="Conector recto 26"/>
          <p:cNvCxnSpPr/>
          <p:nvPr/>
        </p:nvCxnSpPr>
        <p:spPr>
          <a:xfrm>
            <a:off x="706459" y="2496438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693392" y="4138008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93" y="4315281"/>
            <a:ext cx="1322876" cy="845636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188702" y="5227980"/>
            <a:ext cx="1699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Banquetes</a:t>
            </a:r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La mejor selección solo para ti, desde una comida de 2 tiempos hasta lo mas exótico, sin sacrificar sabor, porción y calidad</a:t>
            </a:r>
            <a:endParaRPr lang="es-MX" sz="600" dirty="0"/>
          </a:p>
        </p:txBody>
      </p:sp>
      <p:cxnSp>
        <p:nvCxnSpPr>
          <p:cNvPr id="31" name="Conector recto 30"/>
          <p:cNvCxnSpPr/>
          <p:nvPr/>
        </p:nvCxnSpPr>
        <p:spPr>
          <a:xfrm>
            <a:off x="680325" y="5979873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31"/>
          <p:cNvSpPr/>
          <p:nvPr/>
        </p:nvSpPr>
        <p:spPr>
          <a:xfrm>
            <a:off x="2632650" y="122457"/>
            <a:ext cx="2040466" cy="6544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3" name="Imagen 32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5310"/>
          <a:stretch/>
        </p:blipFill>
        <p:spPr>
          <a:xfrm>
            <a:off x="2831087" y="283325"/>
            <a:ext cx="1643592" cy="16764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2831087" y="387043"/>
            <a:ext cx="1643592" cy="10609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0" r="75954" b="71250"/>
          <a:stretch/>
        </p:blipFill>
        <p:spPr>
          <a:xfrm flipV="1">
            <a:off x="2904112" y="1698845"/>
            <a:ext cx="832909" cy="11906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2831087" y="1703344"/>
            <a:ext cx="1643592" cy="106095"/>
          </a:xfrm>
          <a:prstGeom prst="rect">
            <a:avLst/>
          </a:prstGeom>
        </p:spPr>
      </p:pic>
      <p:sp>
        <p:nvSpPr>
          <p:cNvPr id="37" name="Rectángulo 36"/>
          <p:cNvSpPr/>
          <p:nvPr/>
        </p:nvSpPr>
        <p:spPr>
          <a:xfrm>
            <a:off x="2925808" y="324070"/>
            <a:ext cx="1419225" cy="16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CuadroTexto 37"/>
          <p:cNvSpPr txBox="1"/>
          <p:nvPr/>
        </p:nvSpPr>
        <p:spPr>
          <a:xfrm>
            <a:off x="2859739" y="296511"/>
            <a:ext cx="1566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" dirty="0" smtClean="0">
                <a:solidFill>
                  <a:srgbClr val="D6B364"/>
                </a:solidFill>
              </a:rPr>
              <a:t>Nosotros  Servicios  Contáctanos</a:t>
            </a:r>
            <a:endParaRPr lang="es-MX" sz="800" dirty="0">
              <a:solidFill>
                <a:srgbClr val="D6B364"/>
              </a:solidFill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2904112" y="627579"/>
            <a:ext cx="731308" cy="103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uadroTexto 39"/>
          <p:cNvSpPr txBox="1"/>
          <p:nvPr/>
        </p:nvSpPr>
        <p:spPr>
          <a:xfrm>
            <a:off x="2820779" y="905406"/>
            <a:ext cx="861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2933488" y="128030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>
                <a:solidFill>
                  <a:srgbClr val="665A45"/>
                </a:solidFill>
                <a:latin typeface="Brush Script MT" panose="03060802040406070304" pitchFamily="66" charset="0"/>
              </a:rPr>
              <a:t>por</a:t>
            </a:r>
            <a:endParaRPr lang="es-MX" sz="1100" dirty="0">
              <a:solidFill>
                <a:srgbClr val="665A4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42" name="Imagen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679" y="1487626"/>
            <a:ext cx="558654" cy="179055"/>
          </a:xfrm>
          <a:prstGeom prst="rect">
            <a:avLst/>
          </a:prstGeom>
        </p:spPr>
      </p:pic>
      <p:sp>
        <p:nvSpPr>
          <p:cNvPr id="43" name="Rectángulo 42"/>
          <p:cNvSpPr/>
          <p:nvPr/>
        </p:nvSpPr>
        <p:spPr>
          <a:xfrm>
            <a:off x="2820779" y="1959725"/>
            <a:ext cx="1653900" cy="460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/>
          <p:cNvSpPr txBox="1"/>
          <p:nvPr/>
        </p:nvSpPr>
        <p:spPr>
          <a:xfrm>
            <a:off x="2775151" y="1951257"/>
            <a:ext cx="174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dirty="0" smtClean="0"/>
              <a:t>Todo lo que necesitas para</a:t>
            </a:r>
          </a:p>
          <a:p>
            <a:pPr algn="ctr"/>
            <a:r>
              <a:rPr lang="es-MX" sz="700" dirty="0" smtClean="0"/>
              <a:t>una noche mágica está aquí</a:t>
            </a:r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Relájate, estas en las mejores manos</a:t>
            </a:r>
            <a:endParaRPr lang="es-MX" sz="7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2775152" y="3390281"/>
            <a:ext cx="1699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Decoración Floral</a:t>
            </a:r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Selecciona lo que tienes en mente, la mejor variedad de flores acorde a tus gustos</a:t>
            </a:r>
            <a:endParaRPr lang="es-MX" sz="600" dirty="0"/>
          </a:p>
        </p:txBody>
      </p:sp>
      <p:cxnSp>
        <p:nvCxnSpPr>
          <p:cNvPr id="47" name="Conector recto 46"/>
          <p:cNvCxnSpPr/>
          <p:nvPr/>
        </p:nvCxnSpPr>
        <p:spPr>
          <a:xfrm>
            <a:off x="3279842" y="2491895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3266775" y="4133465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762085" y="5223437"/>
            <a:ext cx="1699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Equipo y </a:t>
            </a:r>
            <a:r>
              <a:rPr lang="es-MX" sz="700" b="1" dirty="0" err="1" smtClean="0"/>
              <a:t>Moviliaria</a:t>
            </a:r>
            <a:endParaRPr lang="es-MX" sz="700" b="1" dirty="0" smtClean="0"/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Variedad de formas, colores y tamaños. Con la máxima calidad y presentación en el </a:t>
            </a:r>
            <a:r>
              <a:rPr lang="es-MX" sz="700" dirty="0" err="1" smtClean="0"/>
              <a:t>dia</a:t>
            </a:r>
            <a:r>
              <a:rPr lang="es-MX" sz="700" dirty="0" smtClean="0"/>
              <a:t> de tu evento mas importante.</a:t>
            </a:r>
            <a:endParaRPr lang="es-MX" sz="600" dirty="0"/>
          </a:p>
        </p:txBody>
      </p:sp>
      <p:cxnSp>
        <p:nvCxnSpPr>
          <p:cNvPr id="51" name="Conector recto 50"/>
          <p:cNvCxnSpPr/>
          <p:nvPr/>
        </p:nvCxnSpPr>
        <p:spPr>
          <a:xfrm>
            <a:off x="3253708" y="5975330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n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16" y="2555328"/>
            <a:ext cx="1349695" cy="87091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5552" y="4346284"/>
            <a:ext cx="1242573" cy="791105"/>
          </a:xfrm>
          <a:prstGeom prst="rect">
            <a:avLst/>
          </a:prstGeom>
        </p:spPr>
      </p:pic>
      <p:sp>
        <p:nvSpPr>
          <p:cNvPr id="54" name="Rectángulo 53"/>
          <p:cNvSpPr/>
          <p:nvPr/>
        </p:nvSpPr>
        <p:spPr>
          <a:xfrm>
            <a:off x="5084129" y="126805"/>
            <a:ext cx="2040466" cy="6544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5" name="Imagen 54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5310"/>
          <a:stretch/>
        </p:blipFill>
        <p:spPr>
          <a:xfrm>
            <a:off x="5282566" y="287673"/>
            <a:ext cx="1643592" cy="16764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5282566" y="391391"/>
            <a:ext cx="1643592" cy="106095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0" r="75954" b="71250"/>
          <a:stretch/>
        </p:blipFill>
        <p:spPr>
          <a:xfrm flipV="1">
            <a:off x="5355591" y="1703193"/>
            <a:ext cx="832909" cy="119062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5282566" y="1707692"/>
            <a:ext cx="1643592" cy="106095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5377287" y="328418"/>
            <a:ext cx="1419225" cy="16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CuadroTexto 59"/>
          <p:cNvSpPr txBox="1"/>
          <p:nvPr/>
        </p:nvSpPr>
        <p:spPr>
          <a:xfrm>
            <a:off x="5311218" y="300859"/>
            <a:ext cx="1566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" dirty="0" smtClean="0">
                <a:solidFill>
                  <a:srgbClr val="D6B364"/>
                </a:solidFill>
              </a:rPr>
              <a:t>Nosotros  Servicios  Contáctanos</a:t>
            </a:r>
            <a:endParaRPr lang="es-MX" sz="800" dirty="0">
              <a:solidFill>
                <a:srgbClr val="D6B364"/>
              </a:solidFill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5355591" y="631927"/>
            <a:ext cx="731308" cy="103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2" name="CuadroTexto 61"/>
          <p:cNvSpPr txBox="1"/>
          <p:nvPr/>
        </p:nvSpPr>
        <p:spPr>
          <a:xfrm>
            <a:off x="5272258" y="909754"/>
            <a:ext cx="861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5384967" y="12846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>
                <a:solidFill>
                  <a:srgbClr val="665A45"/>
                </a:solidFill>
                <a:latin typeface="Brush Script MT" panose="03060802040406070304" pitchFamily="66" charset="0"/>
              </a:rPr>
              <a:t>por</a:t>
            </a:r>
            <a:endParaRPr lang="es-MX" sz="1100" dirty="0">
              <a:solidFill>
                <a:srgbClr val="665A4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158" y="1491974"/>
            <a:ext cx="558654" cy="179055"/>
          </a:xfrm>
          <a:prstGeom prst="rect">
            <a:avLst/>
          </a:prstGeom>
        </p:spPr>
      </p:pic>
      <p:sp>
        <p:nvSpPr>
          <p:cNvPr id="65" name="Rectángulo 64"/>
          <p:cNvSpPr/>
          <p:nvPr/>
        </p:nvSpPr>
        <p:spPr>
          <a:xfrm>
            <a:off x="5272258" y="1964073"/>
            <a:ext cx="1653900" cy="460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6" name="CuadroTexto 65"/>
          <p:cNvSpPr txBox="1"/>
          <p:nvPr/>
        </p:nvSpPr>
        <p:spPr>
          <a:xfrm>
            <a:off x="5226630" y="1955605"/>
            <a:ext cx="174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dirty="0" smtClean="0"/>
              <a:t>Todo lo que necesitas para</a:t>
            </a:r>
          </a:p>
          <a:p>
            <a:pPr algn="ctr"/>
            <a:r>
              <a:rPr lang="es-MX" sz="700" dirty="0" smtClean="0"/>
              <a:t>una noche mágica está aquí</a:t>
            </a:r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Relájate, estas en las mejores manos</a:t>
            </a:r>
            <a:endParaRPr lang="es-MX" sz="700" dirty="0"/>
          </a:p>
        </p:txBody>
      </p:sp>
      <p:sp>
        <p:nvSpPr>
          <p:cNvPr id="67" name="CuadroTexto 66"/>
          <p:cNvSpPr txBox="1"/>
          <p:nvPr/>
        </p:nvSpPr>
        <p:spPr>
          <a:xfrm>
            <a:off x="5226631" y="3394629"/>
            <a:ext cx="1699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Ambientación Musical</a:t>
            </a:r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Desde Jazz en la comida hasta el mejor grupo musical, justo como lo deseas</a:t>
            </a:r>
            <a:endParaRPr lang="es-MX" sz="600" dirty="0"/>
          </a:p>
        </p:txBody>
      </p:sp>
      <p:cxnSp>
        <p:nvCxnSpPr>
          <p:cNvPr id="68" name="Conector recto 67"/>
          <p:cNvCxnSpPr/>
          <p:nvPr/>
        </p:nvCxnSpPr>
        <p:spPr>
          <a:xfrm>
            <a:off x="5731321" y="2496243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5718254" y="4137813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5213564" y="5227785"/>
            <a:ext cx="1699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Lugares </a:t>
            </a:r>
            <a:r>
              <a:rPr lang="es-MX" sz="700" b="1" dirty="0" err="1" smtClean="0"/>
              <a:t>Magicos</a:t>
            </a:r>
            <a:endParaRPr lang="es-MX" sz="700" b="1" dirty="0" smtClean="0"/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Lugares seleccionados en las mejores ubicaciones y para todos los tamaños, listos para cualquier tipo de evento.</a:t>
            </a:r>
            <a:endParaRPr lang="es-MX" sz="600" dirty="0"/>
          </a:p>
        </p:txBody>
      </p:sp>
      <p:cxnSp>
        <p:nvCxnSpPr>
          <p:cNvPr id="72" name="Conector recto 71"/>
          <p:cNvCxnSpPr/>
          <p:nvPr/>
        </p:nvCxnSpPr>
        <p:spPr>
          <a:xfrm>
            <a:off x="5705187" y="5979678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n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460" y="2535111"/>
            <a:ext cx="1412355" cy="911351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924" y="4346284"/>
            <a:ext cx="1236607" cy="798211"/>
          </a:xfrm>
          <a:prstGeom prst="rect">
            <a:avLst/>
          </a:prstGeom>
        </p:spPr>
      </p:pic>
      <p:sp>
        <p:nvSpPr>
          <p:cNvPr id="77" name="Rectángulo 76"/>
          <p:cNvSpPr/>
          <p:nvPr/>
        </p:nvSpPr>
        <p:spPr>
          <a:xfrm>
            <a:off x="7422391" y="122444"/>
            <a:ext cx="2040466" cy="6544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8" name="Imagen 77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5310"/>
          <a:stretch/>
        </p:blipFill>
        <p:spPr>
          <a:xfrm>
            <a:off x="7620828" y="283312"/>
            <a:ext cx="1643592" cy="1676400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7620828" y="387030"/>
            <a:ext cx="1643592" cy="106095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0" r="75954" b="71250"/>
          <a:stretch/>
        </p:blipFill>
        <p:spPr>
          <a:xfrm flipV="1">
            <a:off x="7693853" y="1698832"/>
            <a:ext cx="832909" cy="119062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7620828" y="1703331"/>
            <a:ext cx="1643592" cy="106095"/>
          </a:xfrm>
          <a:prstGeom prst="rect">
            <a:avLst/>
          </a:prstGeom>
        </p:spPr>
      </p:pic>
      <p:sp>
        <p:nvSpPr>
          <p:cNvPr id="82" name="Rectángulo 81"/>
          <p:cNvSpPr/>
          <p:nvPr/>
        </p:nvSpPr>
        <p:spPr>
          <a:xfrm>
            <a:off x="7715549" y="324057"/>
            <a:ext cx="1419225" cy="16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3" name="CuadroTexto 82"/>
          <p:cNvSpPr txBox="1"/>
          <p:nvPr/>
        </p:nvSpPr>
        <p:spPr>
          <a:xfrm>
            <a:off x="7649480" y="296498"/>
            <a:ext cx="1566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" dirty="0" smtClean="0">
                <a:solidFill>
                  <a:srgbClr val="D6B364"/>
                </a:solidFill>
              </a:rPr>
              <a:t>Nosotros  Servicios  Contáctanos</a:t>
            </a:r>
            <a:endParaRPr lang="es-MX" sz="800" dirty="0">
              <a:solidFill>
                <a:srgbClr val="D6B364"/>
              </a:solidFill>
            </a:endParaRPr>
          </a:p>
        </p:txBody>
      </p:sp>
      <p:sp>
        <p:nvSpPr>
          <p:cNvPr id="84" name="Rectángulo 83"/>
          <p:cNvSpPr/>
          <p:nvPr/>
        </p:nvSpPr>
        <p:spPr>
          <a:xfrm>
            <a:off x="7693853" y="627566"/>
            <a:ext cx="731308" cy="103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5" name="CuadroTexto 84"/>
          <p:cNvSpPr txBox="1"/>
          <p:nvPr/>
        </p:nvSpPr>
        <p:spPr>
          <a:xfrm>
            <a:off x="7610520" y="905393"/>
            <a:ext cx="861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7723229" y="1280291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>
                <a:solidFill>
                  <a:srgbClr val="665A45"/>
                </a:solidFill>
                <a:latin typeface="Brush Script MT" panose="03060802040406070304" pitchFamily="66" charset="0"/>
              </a:rPr>
              <a:t>por</a:t>
            </a:r>
            <a:endParaRPr lang="es-MX" sz="1100" dirty="0">
              <a:solidFill>
                <a:srgbClr val="665A4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87" name="Imagen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20" y="1487613"/>
            <a:ext cx="558654" cy="179055"/>
          </a:xfrm>
          <a:prstGeom prst="rect">
            <a:avLst/>
          </a:prstGeom>
        </p:spPr>
      </p:pic>
      <p:sp>
        <p:nvSpPr>
          <p:cNvPr id="88" name="Rectángulo 87"/>
          <p:cNvSpPr/>
          <p:nvPr/>
        </p:nvSpPr>
        <p:spPr>
          <a:xfrm>
            <a:off x="7610520" y="1959712"/>
            <a:ext cx="1653900" cy="4605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9" name="CuadroTexto 88"/>
          <p:cNvSpPr txBox="1"/>
          <p:nvPr/>
        </p:nvSpPr>
        <p:spPr>
          <a:xfrm>
            <a:off x="7564892" y="1951244"/>
            <a:ext cx="174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dirty="0" smtClean="0"/>
              <a:t>Todo lo que necesitas para</a:t>
            </a:r>
          </a:p>
          <a:p>
            <a:pPr algn="ctr"/>
            <a:r>
              <a:rPr lang="es-MX" sz="700" dirty="0" smtClean="0"/>
              <a:t>una noche mágica está aquí</a:t>
            </a:r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Relájate, estas en las mejores manos</a:t>
            </a:r>
            <a:endParaRPr lang="es-MX" sz="700" dirty="0"/>
          </a:p>
        </p:txBody>
      </p:sp>
      <p:sp>
        <p:nvSpPr>
          <p:cNvPr id="90" name="CuadroTexto 89"/>
          <p:cNvSpPr txBox="1"/>
          <p:nvPr/>
        </p:nvSpPr>
        <p:spPr>
          <a:xfrm>
            <a:off x="7564893" y="3390268"/>
            <a:ext cx="1699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smtClean="0"/>
              <a:t>Entretenimiento</a:t>
            </a:r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Momentos únicos con fuegos artificiales hasta shows con artistas de talla mundial, justo como lo soñaste.  </a:t>
            </a:r>
            <a:endParaRPr lang="es-MX" sz="600" dirty="0"/>
          </a:p>
        </p:txBody>
      </p:sp>
      <p:cxnSp>
        <p:nvCxnSpPr>
          <p:cNvPr id="91" name="Conector recto 90"/>
          <p:cNvCxnSpPr/>
          <p:nvPr/>
        </p:nvCxnSpPr>
        <p:spPr>
          <a:xfrm>
            <a:off x="8069583" y="2491882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>
            <a:off x="8056516" y="4133452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n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5722" y="2530750"/>
            <a:ext cx="1412355" cy="911351"/>
          </a:xfrm>
          <a:prstGeom prst="rect">
            <a:avLst/>
          </a:prstGeom>
        </p:spPr>
      </p:pic>
      <p:sp>
        <p:nvSpPr>
          <p:cNvPr id="97" name="CuadroTexto 96"/>
          <p:cNvSpPr txBox="1"/>
          <p:nvPr/>
        </p:nvSpPr>
        <p:spPr>
          <a:xfrm>
            <a:off x="7560531" y="5232135"/>
            <a:ext cx="16995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b="1" dirty="0" err="1" smtClean="0"/>
              <a:t>Cocteleria</a:t>
            </a:r>
            <a:endParaRPr lang="es-MX" sz="700" b="1" dirty="0" smtClean="0"/>
          </a:p>
          <a:p>
            <a:pPr algn="ctr"/>
            <a:endParaRPr lang="es-MX" sz="700" b="1" dirty="0" smtClean="0"/>
          </a:p>
          <a:p>
            <a:pPr algn="ctr"/>
            <a:r>
              <a:rPr lang="es-MX" sz="700" dirty="0" smtClean="0"/>
              <a:t>Disponibles con las mejores opciones de barras de cocteles y la mejor selección para día y noche.</a:t>
            </a:r>
            <a:endParaRPr lang="es-MX" sz="600" dirty="0"/>
          </a:p>
        </p:txBody>
      </p:sp>
      <p:cxnSp>
        <p:nvCxnSpPr>
          <p:cNvPr id="98" name="Conector recto 97"/>
          <p:cNvCxnSpPr/>
          <p:nvPr/>
        </p:nvCxnSpPr>
        <p:spPr>
          <a:xfrm>
            <a:off x="8052154" y="5984028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n 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068" y="4346285"/>
            <a:ext cx="1261304" cy="822772"/>
          </a:xfrm>
          <a:prstGeom prst="rect">
            <a:avLst/>
          </a:prstGeom>
        </p:spPr>
      </p:pic>
      <p:pic>
        <p:nvPicPr>
          <p:cNvPr id="105" name="Imagen 1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2469" y="3272101"/>
            <a:ext cx="311790" cy="311790"/>
          </a:xfrm>
          <a:prstGeom prst="rect">
            <a:avLst/>
          </a:prstGeom>
        </p:spPr>
      </p:pic>
      <p:pic>
        <p:nvPicPr>
          <p:cNvPr id="106" name="Imagen 1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794" y="3710204"/>
            <a:ext cx="327140" cy="328600"/>
          </a:xfrm>
          <a:prstGeom prst="rect">
            <a:avLst/>
          </a:prstGeom>
        </p:spPr>
      </p:pic>
      <p:pic>
        <p:nvPicPr>
          <p:cNvPr id="107" name="Imagen 1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6057" y="3329593"/>
            <a:ext cx="311790" cy="311790"/>
          </a:xfrm>
          <a:prstGeom prst="rect">
            <a:avLst/>
          </a:prstGeom>
        </p:spPr>
      </p:pic>
      <p:pic>
        <p:nvPicPr>
          <p:cNvPr id="108" name="Imagen 1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8382" y="3767696"/>
            <a:ext cx="327140" cy="328600"/>
          </a:xfrm>
          <a:prstGeom prst="rect">
            <a:avLst/>
          </a:prstGeom>
        </p:spPr>
      </p:pic>
      <p:pic>
        <p:nvPicPr>
          <p:cNvPr id="109" name="Imagen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1499" y="3287685"/>
            <a:ext cx="311790" cy="311790"/>
          </a:xfrm>
          <a:prstGeom prst="rect">
            <a:avLst/>
          </a:prstGeom>
        </p:spPr>
      </p:pic>
      <p:pic>
        <p:nvPicPr>
          <p:cNvPr id="110" name="Imagen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3824" y="3725788"/>
            <a:ext cx="327140" cy="328600"/>
          </a:xfrm>
          <a:prstGeom prst="rect">
            <a:avLst/>
          </a:prstGeom>
        </p:spPr>
      </p:pic>
      <p:pic>
        <p:nvPicPr>
          <p:cNvPr id="111" name="Imagen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0058" y="3281858"/>
            <a:ext cx="311790" cy="311790"/>
          </a:xfrm>
          <a:prstGeom prst="rect">
            <a:avLst/>
          </a:prstGeom>
        </p:spPr>
      </p:pic>
      <p:pic>
        <p:nvPicPr>
          <p:cNvPr id="112" name="Imagen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2383" y="3719961"/>
            <a:ext cx="327140" cy="328600"/>
          </a:xfrm>
          <a:prstGeom prst="rect">
            <a:avLst/>
          </a:prstGeom>
        </p:spPr>
      </p:pic>
      <p:sp>
        <p:nvSpPr>
          <p:cNvPr id="113" name="Rectángulo 112"/>
          <p:cNvSpPr/>
          <p:nvPr/>
        </p:nvSpPr>
        <p:spPr>
          <a:xfrm>
            <a:off x="9710323" y="117901"/>
            <a:ext cx="2040466" cy="429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4" name="Imagen 113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5310"/>
          <a:stretch/>
        </p:blipFill>
        <p:spPr>
          <a:xfrm>
            <a:off x="9908760" y="278769"/>
            <a:ext cx="1643592" cy="1676400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9908760" y="382487"/>
            <a:ext cx="1643592" cy="106095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0" r="75954" b="71250"/>
          <a:stretch/>
        </p:blipFill>
        <p:spPr>
          <a:xfrm flipV="1">
            <a:off x="9981785" y="1694289"/>
            <a:ext cx="832909" cy="119062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="" xmlns:a16="http://schemas.microsoft.com/office/drawing/2014/main" id="{C2CBEC2F-1198-4FBD-B057-72C40DF0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4" r="52551" b="85901"/>
          <a:stretch/>
        </p:blipFill>
        <p:spPr>
          <a:xfrm>
            <a:off x="9908760" y="1698788"/>
            <a:ext cx="1643592" cy="106095"/>
          </a:xfrm>
          <a:prstGeom prst="rect">
            <a:avLst/>
          </a:prstGeom>
        </p:spPr>
      </p:pic>
      <p:sp>
        <p:nvSpPr>
          <p:cNvPr id="118" name="Rectángulo 117"/>
          <p:cNvSpPr/>
          <p:nvPr/>
        </p:nvSpPr>
        <p:spPr>
          <a:xfrm>
            <a:off x="10003481" y="319514"/>
            <a:ext cx="1419225" cy="169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9" name="CuadroTexto 118"/>
          <p:cNvSpPr txBox="1"/>
          <p:nvPr/>
        </p:nvSpPr>
        <p:spPr>
          <a:xfrm>
            <a:off x="9937412" y="291955"/>
            <a:ext cx="1566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800" dirty="0" smtClean="0">
                <a:solidFill>
                  <a:srgbClr val="D6B364"/>
                </a:solidFill>
              </a:rPr>
              <a:t>Nosotros  Servicios  Contáctanos</a:t>
            </a:r>
            <a:endParaRPr lang="es-MX" sz="800" dirty="0">
              <a:solidFill>
                <a:srgbClr val="D6B364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9981785" y="623023"/>
            <a:ext cx="731308" cy="103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1" name="CuadroTexto 120"/>
          <p:cNvSpPr txBox="1"/>
          <p:nvPr/>
        </p:nvSpPr>
        <p:spPr>
          <a:xfrm>
            <a:off x="9898452" y="900850"/>
            <a:ext cx="8611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11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122" name="CuadroTexto 121"/>
          <p:cNvSpPr txBox="1"/>
          <p:nvPr/>
        </p:nvSpPr>
        <p:spPr>
          <a:xfrm>
            <a:off x="10011161" y="1275748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smtClean="0">
                <a:solidFill>
                  <a:srgbClr val="665A45"/>
                </a:solidFill>
                <a:latin typeface="Brush Script MT" panose="03060802040406070304" pitchFamily="66" charset="0"/>
              </a:rPr>
              <a:t>por</a:t>
            </a:r>
            <a:endParaRPr lang="es-MX" sz="1100" dirty="0">
              <a:solidFill>
                <a:srgbClr val="665A45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23" name="Imagen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52" y="1483070"/>
            <a:ext cx="558654" cy="179055"/>
          </a:xfrm>
          <a:prstGeom prst="rect">
            <a:avLst/>
          </a:prstGeom>
        </p:spPr>
      </p:pic>
      <p:sp>
        <p:nvSpPr>
          <p:cNvPr id="124" name="Rectángulo 123"/>
          <p:cNvSpPr/>
          <p:nvPr/>
        </p:nvSpPr>
        <p:spPr>
          <a:xfrm>
            <a:off x="9898452" y="1955169"/>
            <a:ext cx="1653900" cy="239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CuadroTexto 124"/>
          <p:cNvSpPr txBox="1"/>
          <p:nvPr/>
        </p:nvSpPr>
        <p:spPr>
          <a:xfrm>
            <a:off x="9852824" y="1946701"/>
            <a:ext cx="1744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00" dirty="0" smtClean="0"/>
              <a:t>Somos</a:t>
            </a:r>
          </a:p>
          <a:p>
            <a:pPr algn="ctr"/>
            <a:endParaRPr lang="es-MX" sz="700" dirty="0"/>
          </a:p>
          <a:p>
            <a:pPr algn="ctr"/>
            <a:endParaRPr lang="es-MX" sz="700" dirty="0" smtClean="0"/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Con mas de 20 años de experiencia y hecho realidad el sueño de mas de 500 novios.</a:t>
            </a:r>
          </a:p>
          <a:p>
            <a:pPr algn="ctr"/>
            <a:endParaRPr lang="es-MX" sz="700" dirty="0"/>
          </a:p>
          <a:p>
            <a:pPr algn="ctr"/>
            <a:r>
              <a:rPr lang="es-MX" sz="700" dirty="0" smtClean="0"/>
              <a:t>Tu sueño es nuestro sueño,</a:t>
            </a:r>
          </a:p>
          <a:p>
            <a:pPr algn="ctr"/>
            <a:r>
              <a:rPr lang="es-MX" sz="700" dirty="0" smtClean="0"/>
              <a:t>hagámoslo realidad</a:t>
            </a:r>
          </a:p>
          <a:p>
            <a:pPr algn="ctr"/>
            <a:endParaRPr lang="es-MX" sz="700" dirty="0"/>
          </a:p>
          <a:p>
            <a:pPr algn="ctr"/>
            <a:endParaRPr lang="es-MX" sz="700" dirty="0"/>
          </a:p>
        </p:txBody>
      </p:sp>
      <p:cxnSp>
        <p:nvCxnSpPr>
          <p:cNvPr id="128" name="Conector recto 127"/>
          <p:cNvCxnSpPr/>
          <p:nvPr/>
        </p:nvCxnSpPr>
        <p:spPr>
          <a:xfrm>
            <a:off x="10344448" y="4128909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Imagen 1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7990" y="3277315"/>
            <a:ext cx="311790" cy="31179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0315" y="3715418"/>
            <a:ext cx="327140" cy="328600"/>
          </a:xfrm>
          <a:prstGeom prst="rect">
            <a:avLst/>
          </a:prstGeom>
        </p:spPr>
      </p:pic>
      <p:cxnSp>
        <p:nvCxnSpPr>
          <p:cNvPr id="102" name="Conector recto 101"/>
          <p:cNvCxnSpPr/>
          <p:nvPr/>
        </p:nvCxnSpPr>
        <p:spPr>
          <a:xfrm>
            <a:off x="-8714" y="1959966"/>
            <a:ext cx="12060000" cy="1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>
            <a:off x="-13064" y="4158886"/>
            <a:ext cx="12064350" cy="61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Imagen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229" y="2143562"/>
            <a:ext cx="558654" cy="179055"/>
          </a:xfrm>
          <a:prstGeom prst="rect">
            <a:avLst/>
          </a:prstGeom>
        </p:spPr>
      </p:pic>
      <p:cxnSp>
        <p:nvCxnSpPr>
          <p:cNvPr id="104" name="Conector recto 103"/>
          <p:cNvCxnSpPr/>
          <p:nvPr/>
        </p:nvCxnSpPr>
        <p:spPr>
          <a:xfrm>
            <a:off x="26123" y="6140089"/>
            <a:ext cx="9545725" cy="7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ángulo 144"/>
          <p:cNvSpPr/>
          <p:nvPr/>
        </p:nvSpPr>
        <p:spPr>
          <a:xfrm>
            <a:off x="11881589" y="2133435"/>
            <a:ext cx="1382706" cy="2941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 smtClean="0">
                <a:solidFill>
                  <a:schemeClr val="tx1"/>
                </a:solidFill>
              </a:rPr>
              <a:t>Seccion</a:t>
            </a:r>
            <a:r>
              <a:rPr lang="es-MX" sz="1200" dirty="0" smtClean="0">
                <a:solidFill>
                  <a:schemeClr val="tx1"/>
                </a:solidFill>
              </a:rPr>
              <a:t> “somos tu mejor opción”</a:t>
            </a:r>
            <a:endParaRPr lang="es-MX" sz="1200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844" y="3151484"/>
            <a:ext cx="1205484" cy="861060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10519954" y="4955177"/>
            <a:ext cx="476573" cy="400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1036320" y="541726"/>
            <a:ext cx="818606" cy="1146017"/>
          </a:xfrm>
          <a:prstGeom prst="rect">
            <a:avLst/>
          </a:prstGeom>
        </p:spPr>
      </p:pic>
      <p:pic>
        <p:nvPicPr>
          <p:cNvPr id="126" name="Imagen 12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3618706" y="554928"/>
            <a:ext cx="818606" cy="1146017"/>
          </a:xfrm>
          <a:prstGeom prst="rect">
            <a:avLst/>
          </a:prstGeom>
        </p:spPr>
      </p:pic>
      <p:pic>
        <p:nvPicPr>
          <p:cNvPr id="127" name="Imagen 1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6070185" y="568551"/>
            <a:ext cx="818606" cy="1146017"/>
          </a:xfrm>
          <a:prstGeom prst="rect">
            <a:avLst/>
          </a:prstGeom>
        </p:spPr>
      </p:pic>
      <p:pic>
        <p:nvPicPr>
          <p:cNvPr id="129" name="Imagen 1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8414340" y="529199"/>
            <a:ext cx="818606" cy="1146017"/>
          </a:xfrm>
          <a:prstGeom prst="rect">
            <a:avLst/>
          </a:prstGeom>
        </p:spPr>
      </p:pic>
      <p:pic>
        <p:nvPicPr>
          <p:cNvPr id="130" name="Imagen 1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10709378" y="568380"/>
            <a:ext cx="818606" cy="11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6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ángulo 112"/>
          <p:cNvSpPr/>
          <p:nvPr/>
        </p:nvSpPr>
        <p:spPr>
          <a:xfrm>
            <a:off x="512520" y="117901"/>
            <a:ext cx="2040466" cy="3751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Rectángulo 123"/>
          <p:cNvSpPr/>
          <p:nvPr/>
        </p:nvSpPr>
        <p:spPr>
          <a:xfrm>
            <a:off x="700649" y="131348"/>
            <a:ext cx="1653900" cy="3534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8" name="Conector recto 127"/>
          <p:cNvCxnSpPr/>
          <p:nvPr/>
        </p:nvCxnSpPr>
        <p:spPr>
          <a:xfrm>
            <a:off x="1173539" y="269616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Imagen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93" y="1650230"/>
            <a:ext cx="311790" cy="311790"/>
          </a:xfrm>
          <a:prstGeom prst="rect">
            <a:avLst/>
          </a:prstGeom>
        </p:spPr>
      </p:pic>
      <p:sp>
        <p:nvSpPr>
          <p:cNvPr id="140" name="Rectángulo 139"/>
          <p:cNvSpPr/>
          <p:nvPr/>
        </p:nvSpPr>
        <p:spPr>
          <a:xfrm>
            <a:off x="815303" y="836532"/>
            <a:ext cx="1371992" cy="152400"/>
          </a:xfrm>
          <a:prstGeom prst="rect">
            <a:avLst/>
          </a:prstGeom>
          <a:solidFill>
            <a:srgbClr val="EDD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dirty="0" smtClean="0">
                <a:solidFill>
                  <a:schemeClr val="tx1"/>
                </a:solidFill>
              </a:rPr>
              <a:t>Nombre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41" name="Rectángulo 140"/>
          <p:cNvSpPr/>
          <p:nvPr/>
        </p:nvSpPr>
        <p:spPr>
          <a:xfrm>
            <a:off x="815303" y="1074657"/>
            <a:ext cx="1371992" cy="152400"/>
          </a:xfrm>
          <a:prstGeom prst="rect">
            <a:avLst/>
          </a:prstGeom>
          <a:solidFill>
            <a:srgbClr val="EDD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dirty="0" smtClean="0">
                <a:solidFill>
                  <a:schemeClr val="tx1"/>
                </a:solidFill>
              </a:rPr>
              <a:t>Teléfono</a:t>
            </a:r>
            <a:endParaRPr lang="es-MX" sz="1100" dirty="0"/>
          </a:p>
        </p:txBody>
      </p:sp>
      <p:sp>
        <p:nvSpPr>
          <p:cNvPr id="142" name="Rectángulo 141"/>
          <p:cNvSpPr/>
          <p:nvPr/>
        </p:nvSpPr>
        <p:spPr>
          <a:xfrm>
            <a:off x="815303" y="1322307"/>
            <a:ext cx="1371992" cy="152400"/>
          </a:xfrm>
          <a:prstGeom prst="rect">
            <a:avLst/>
          </a:prstGeom>
          <a:solidFill>
            <a:srgbClr val="EDDD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100" dirty="0" smtClean="0">
                <a:solidFill>
                  <a:schemeClr val="tx1"/>
                </a:solidFill>
              </a:rPr>
              <a:t>Mai</a:t>
            </a:r>
            <a:r>
              <a:rPr lang="es-MX" sz="1100" dirty="0">
                <a:solidFill>
                  <a:schemeClr val="tx1"/>
                </a:solidFill>
              </a:rPr>
              <a:t>l</a:t>
            </a:r>
            <a:endParaRPr lang="es-MX" sz="1100" dirty="0"/>
          </a:p>
        </p:txBody>
      </p:sp>
      <p:sp>
        <p:nvSpPr>
          <p:cNvPr id="143" name="CuadroTexto 142"/>
          <p:cNvSpPr txBox="1"/>
          <p:nvPr/>
        </p:nvSpPr>
        <p:spPr>
          <a:xfrm>
            <a:off x="828376" y="39880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00" dirty="0" smtClean="0"/>
              <a:t>Estas a un paso de lograr…</a:t>
            </a:r>
          </a:p>
          <a:p>
            <a:r>
              <a:rPr lang="es-MX" sz="900" dirty="0" smtClean="0"/>
              <a:t> lo que siempre soñaste</a:t>
            </a:r>
            <a:endParaRPr lang="es-MX" sz="900" dirty="0"/>
          </a:p>
        </p:txBody>
      </p:sp>
      <p:pic>
        <p:nvPicPr>
          <p:cNvPr id="144" name="Imagen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0" y="1540459"/>
            <a:ext cx="1265238" cy="333807"/>
          </a:xfrm>
          <a:prstGeom prst="rect">
            <a:avLst/>
          </a:prstGeom>
        </p:spPr>
      </p:pic>
      <p:cxnSp>
        <p:nvCxnSpPr>
          <p:cNvPr id="126" name="Conector recto 125"/>
          <p:cNvCxnSpPr/>
          <p:nvPr/>
        </p:nvCxnSpPr>
        <p:spPr>
          <a:xfrm>
            <a:off x="1178022" y="2022212"/>
            <a:ext cx="652079" cy="0"/>
          </a:xfrm>
          <a:prstGeom prst="line">
            <a:avLst/>
          </a:prstGeom>
          <a:ln>
            <a:solidFill>
              <a:srgbClr val="D6B3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" y="2170160"/>
            <a:ext cx="1614969" cy="1153550"/>
          </a:xfrm>
          <a:prstGeom prst="rect">
            <a:avLst/>
          </a:prstGeom>
        </p:spPr>
      </p:pic>
      <p:pic>
        <p:nvPicPr>
          <p:cNvPr id="134" name="Imagen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18" y="2088333"/>
            <a:ext cx="327140" cy="3286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806604" y="3355372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900" dirty="0" smtClean="0"/>
              <a:t>Trabajamos para ti con </a:t>
            </a:r>
            <a:r>
              <a:rPr lang="es-MX" sz="900" dirty="0" smtClean="0">
                <a:solidFill>
                  <a:srgbClr val="D6B3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♥</a:t>
            </a:r>
          </a:p>
          <a:p>
            <a:pPr algn="ctr"/>
            <a:r>
              <a:rPr lang="es-MX" sz="700" dirty="0" smtClean="0"/>
              <a:t>© </a:t>
            </a:r>
            <a:r>
              <a:rPr lang="es-MX" sz="700" dirty="0" err="1" smtClean="0"/>
              <a:t>Remembranzza</a:t>
            </a:r>
            <a:r>
              <a:rPr lang="es-MX" sz="700" dirty="0" smtClean="0"/>
              <a:t> 2019</a:t>
            </a:r>
            <a:endParaRPr lang="es-MX" sz="700" dirty="0"/>
          </a:p>
        </p:txBody>
      </p:sp>
    </p:spTree>
    <p:extLst>
      <p:ext uri="{BB962C8B-B14F-4D97-AF65-F5344CB8AC3E}">
        <p14:creationId xmlns:p14="http://schemas.microsoft.com/office/powerpoint/2010/main" val="372002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424542"/>
            <a:ext cx="9277894" cy="61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9" y="338060"/>
            <a:ext cx="9303302" cy="61818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r="12703"/>
          <a:stretch/>
        </p:blipFill>
        <p:spPr>
          <a:xfrm>
            <a:off x="6725919" y="1515533"/>
            <a:ext cx="2841413" cy="40991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94" y="3879769"/>
            <a:ext cx="3454161" cy="110709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766507" y="2346696"/>
            <a:ext cx="2810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D6B364"/>
                </a:solidFill>
              </a:rPr>
              <a:t>Bodas</a:t>
            </a:r>
          </a:p>
          <a:p>
            <a:pPr algn="ctr"/>
            <a:r>
              <a:rPr lang="es-MX" sz="3600" b="1" dirty="0" smtClean="0">
                <a:solidFill>
                  <a:srgbClr val="D6B364"/>
                </a:solidFill>
              </a:rPr>
              <a:t>de ensueño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444349" y="428053"/>
            <a:ext cx="502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bg1"/>
                </a:solidFill>
              </a:rPr>
              <a:t>Nosotros  Servicios  Contáctanos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246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10811</TotalTime>
  <Words>343</Words>
  <Application>Microsoft Office PowerPoint</Application>
  <PresentationFormat>Panorámica</PresentationFormat>
  <Paragraphs>80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Brush Script MT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Agustin Torres Hernandez</dc:creator>
  <cp:lastModifiedBy>Windows User</cp:lastModifiedBy>
  <cp:revision>20</cp:revision>
  <dcterms:created xsi:type="dcterms:W3CDTF">2019-06-07T15:28:24Z</dcterms:created>
  <dcterms:modified xsi:type="dcterms:W3CDTF">2019-07-19T01:38:05Z</dcterms:modified>
</cp:coreProperties>
</file>